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9"/>
  </p:notesMasterIdLst>
  <p:sldIdLst>
    <p:sldId id="301" r:id="rId2"/>
    <p:sldId id="378" r:id="rId3"/>
    <p:sldId id="385" r:id="rId4"/>
    <p:sldId id="384" r:id="rId5"/>
    <p:sldId id="331" r:id="rId6"/>
    <p:sldId id="370" r:id="rId7"/>
    <p:sldId id="382" r:id="rId8"/>
    <p:sldId id="355" r:id="rId9"/>
    <p:sldId id="383" r:id="rId10"/>
    <p:sldId id="325" r:id="rId11"/>
    <p:sldId id="294" r:id="rId12"/>
    <p:sldId id="265" r:id="rId13"/>
    <p:sldId id="272" r:id="rId14"/>
    <p:sldId id="276" r:id="rId15"/>
    <p:sldId id="278" r:id="rId16"/>
    <p:sldId id="279" r:id="rId17"/>
    <p:sldId id="280" r:id="rId18"/>
    <p:sldId id="297" r:id="rId19"/>
    <p:sldId id="282" r:id="rId20"/>
    <p:sldId id="283" r:id="rId21"/>
    <p:sldId id="353" r:id="rId22"/>
    <p:sldId id="298" r:id="rId23"/>
    <p:sldId id="299" r:id="rId24"/>
    <p:sldId id="300" r:id="rId25"/>
    <p:sldId id="284" r:id="rId26"/>
    <p:sldId id="285" r:id="rId27"/>
    <p:sldId id="286" r:id="rId28"/>
    <p:sldId id="287" r:id="rId29"/>
    <p:sldId id="349" r:id="rId30"/>
    <p:sldId id="377" r:id="rId31"/>
    <p:sldId id="289" r:id="rId32"/>
    <p:sldId id="317" r:id="rId33"/>
    <p:sldId id="290" r:id="rId34"/>
    <p:sldId id="291" r:id="rId35"/>
    <p:sldId id="292" r:id="rId36"/>
    <p:sldId id="318" r:id="rId37"/>
    <p:sldId id="293" r:id="rId38"/>
  </p:sldIdLst>
  <p:sldSz cx="12192000" cy="6858000"/>
  <p:notesSz cx="6858000" cy="9144000"/>
  <p:embeddedFontLst>
    <p:embeddedFont>
      <p:font typeface="Open Sans" panose="020B0606030504020204" pitchFamily="34" charset="0"/>
      <p:regular r:id="rId40"/>
      <p:bold r:id="rId41"/>
      <p:italic r:id="rId42"/>
      <p:boldItalic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60"/>
  </p:normalViewPr>
  <p:slideViewPr>
    <p:cSldViewPr>
      <p:cViewPr varScale="1">
        <p:scale>
          <a:sx n="74" d="100"/>
          <a:sy n="74" d="100"/>
        </p:scale>
        <p:origin x="56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0875281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44087"/>
            <a:ext cx="8191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so many reasons to get excited about the Instagram platform.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49876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1983030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your target audience correctly.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605509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why engagement is the most important thing with social media.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535028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boost your engagement levels with all of your Instagram Ads.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156771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choose the right type of Instagram Ad to connect with your audience in the best way.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08629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successfully advertise on Instagram.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246" y="497103"/>
            <a:ext cx="5239354" cy="613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2215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936" y="2237063"/>
            <a:ext cx="5297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Instagram Ads?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1999" y="2859209"/>
            <a:ext cx="533400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are Instagram Ads?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53094" y="3481356"/>
            <a:ext cx="53279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Setting Goals and the Best Instagram Ad Format for your Business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53094" y="4780612"/>
            <a:ext cx="50993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Identifying your Target Audience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55936" y="5741313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and Budget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77000" y="2264315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Creating Instagram Ad Campaigns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70934" y="3214103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Measuring the Performance of your Instagram Account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9520" y="4163891"/>
            <a:ext cx="53279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Great Tools for Your Instagram Ads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70934" y="5113679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Practices for Successful Instagram Ads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2475" y="2344087"/>
            <a:ext cx="107537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successfully advertise on Instagram!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48168" y="2575778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create successful Instagram Ads.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48168" y="3105090"/>
            <a:ext cx="772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identify your target audience correctly.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48168" y="3634402"/>
            <a:ext cx="68233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how to choose the right type of Instagram Ad to connect with your audience in the best way.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6858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0894" y="5308579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you can boost your engagement levels with all of your Instagram Ads.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48168" y="4779267"/>
            <a:ext cx="8288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generate leads and sales with Instagram Ads.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</a:t>
            </a:r>
            <a:r>
              <a:rPr lang="en-US" sz="4500" b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next question </a:t>
            </a:r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8700" y="3025170"/>
            <a:ext cx="100965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now has a billion active users…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Instagram Ads Success 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057400"/>
            <a:ext cx="3290059" cy="461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194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Instagram Ads Success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185095"/>
            <a:ext cx="5341256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3246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Instagram Ads Success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057400"/>
            <a:ext cx="3819616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25975"/>
            <a:ext cx="10591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successfully advertise on Instagram,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2100" y="1997839"/>
            <a:ext cx="9105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businesses of all kinds are seeing excellent results from setting up a profile and advertising with Instagram.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21769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1075" y="1997839"/>
            <a:ext cx="102298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Instagram Ads are not the most expensive way to promote your business and brand, but it is not a cheap option either.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690336"/>
            <a:ext cx="11049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So, You Really Need To Get It Right To See The Highest Returns.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23950" y="1997839"/>
            <a:ext cx="9944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Many online marketers know about the power of Instagram and that it can be used to reach their target audience.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1997839"/>
            <a:ext cx="8953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they don’t go about this in the right way and then end up claiming that advertising on Instagram doesn’t work.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914400" y="2589074"/>
            <a:ext cx="103385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 does work - you just need to know what you are doing.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8347" y="3025170"/>
            <a:ext cx="993065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how can YOU benefit from it?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763</Words>
  <Application>Microsoft Office PowerPoint</Application>
  <PresentationFormat>Panorámica</PresentationFormat>
  <Paragraphs>59</Paragraphs>
  <Slides>37</Slides>
  <Notes>36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37</vt:i4>
      </vt:variant>
    </vt:vector>
  </HeadingPairs>
  <TitlesOfParts>
    <vt:vector size="42" baseType="lpstr">
      <vt:lpstr>Open Sans</vt:lpstr>
      <vt:lpstr>Calibri</vt:lpstr>
      <vt:lpstr>Arial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Jose Romero</cp:lastModifiedBy>
  <cp:revision>907</cp:revision>
  <dcterms:modified xsi:type="dcterms:W3CDTF">2019-11-09T20:34:09Z</dcterms:modified>
</cp:coreProperties>
</file>